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5BAF-3F30-4F4E-926C-D9060D1F8C31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55B606-2644-4BAC-BC28-0EC3E9D94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828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5B606-2644-4BAC-BC28-0EC3E9D946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21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24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16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25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9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70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775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9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12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33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0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063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733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3299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7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69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13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EE4CE-D7DF-4AC6-BC63-289EF0A52522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BBA9640-FC83-4305-9A61-40A5063B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997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F64B82-52AD-45D2-88CE-55248A6DFC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Public Assistance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4DB03A2-3511-49F3-A4FB-B414889B93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dirty="0"/>
              <a:t>Direct Service </a:t>
            </a:r>
            <a:r>
              <a:rPr lang="en-US" dirty="0" smtClean="0"/>
              <a:t>Programs</a:t>
            </a:r>
          </a:p>
          <a:p>
            <a:pPr algn="ctr"/>
            <a:r>
              <a:rPr lang="en-US" dirty="0" smtClean="0"/>
              <a:t>Student’s Name</a:t>
            </a:r>
          </a:p>
          <a:p>
            <a:pPr algn="ctr"/>
            <a:r>
              <a:rPr lang="en-US" dirty="0" smtClean="0"/>
              <a:t>Institution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581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E3EF46-C50B-4A46-87D9-B207FE35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Evolution of direct service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FDB301-A661-4B33-8122-E955995DB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Direct service programs are programs that are conducted in direct contact with people affected by a particular issue.</a:t>
            </a:r>
          </a:p>
          <a:p>
            <a:r>
              <a:rPr lang="en-US" sz="2400" dirty="0"/>
              <a:t>It was largely a product of the industrial revolution.</a:t>
            </a:r>
          </a:p>
          <a:p>
            <a:r>
              <a:rPr lang="en-US" sz="2400" dirty="0"/>
              <a:t>It was institutionalized because it dealt with problems that affect people on the ground (</a:t>
            </a:r>
            <a:r>
              <a:rPr lang="en-US" sz="2400" dirty="0" err="1"/>
              <a:t>Avasse</a:t>
            </a:r>
            <a:r>
              <a:rPr lang="en-US" sz="2400" dirty="0"/>
              <a:t> &amp; Stone, 2015).</a:t>
            </a:r>
          </a:p>
          <a:p>
            <a:r>
              <a:rPr lang="en-US" sz="2400" dirty="0"/>
              <a:t>The Charity Organization Society played a big role in the development of direct service programs.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5299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117097-1EC3-443D-B385-7C3FA05BC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Evolution of Direct Service programs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E18D62-6C90-4A89-BDC1-D5CCF3119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Direct service programs were institutionalized through the direct contribution of different stakeholders.</a:t>
            </a:r>
          </a:p>
          <a:p>
            <a:r>
              <a:rPr lang="en-US" sz="2400" dirty="0"/>
              <a:t>Communion of efforts in improving previously weak communities was a result of direct service programs.</a:t>
            </a:r>
          </a:p>
          <a:p>
            <a:r>
              <a:rPr lang="en-US" sz="2400" dirty="0"/>
              <a:t>Direct Service programs respond to the needs of a community at the present time and is also futuristic (Gallagher, 2016).</a:t>
            </a:r>
          </a:p>
          <a:p>
            <a:r>
              <a:rPr lang="en-US" sz="2400" dirty="0"/>
              <a:t>Working in groups is often seen as one way in which direct service programs evolved.</a:t>
            </a:r>
          </a:p>
        </p:txBody>
      </p:sp>
    </p:spTree>
    <p:extLst>
      <p:ext uri="{BB962C8B-B14F-4D97-AF65-F5344CB8AC3E}">
        <p14:creationId xmlns:p14="http://schemas.microsoft.com/office/powerpoint/2010/main" val="72376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D008C-534B-4CB8-B348-CF47ACAF1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Means test of direct service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6986B3-537C-4C14-8304-4BE624532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Means test – determination of whether a family or group of individuals are eligible for help/aid.</a:t>
            </a:r>
          </a:p>
          <a:p>
            <a:r>
              <a:rPr lang="en-US" sz="2800" dirty="0"/>
              <a:t>Temporary assistance for needy families is one way of offering direct service programs.</a:t>
            </a:r>
          </a:p>
          <a:p>
            <a:r>
              <a:rPr lang="en-US" sz="2800" dirty="0"/>
              <a:t>The needy families must demonstrate the need of the family in financial and other difficulty situations.</a:t>
            </a:r>
          </a:p>
          <a:p>
            <a:r>
              <a:rPr lang="en-US" sz="2800" dirty="0"/>
              <a:t>Social security is another way of testing if the family or the community are eligible for the program.</a:t>
            </a:r>
          </a:p>
        </p:txBody>
      </p:sp>
    </p:spTree>
    <p:extLst>
      <p:ext uri="{BB962C8B-B14F-4D97-AF65-F5344CB8AC3E}">
        <p14:creationId xmlns:p14="http://schemas.microsoft.com/office/powerpoint/2010/main" val="433944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F6BF2B-5408-425E-BDC7-8A3723128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public predominantly depends on the government for basic amenities such as health and education.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xmlns="" id="{76823E88-56F4-4F37-BCD4-820821EF193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3" b="20143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6DE1808-5AF5-437B-B3E8-0067F0B34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73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21871A-36B6-44D3-9F3D-37423B70A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Role of Federal, State &amp; Local Governments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293E15-212F-44CA-BADF-0E9E58863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government operation mechanisms are geared towards the protection of the community.</a:t>
            </a:r>
          </a:p>
          <a:p>
            <a:r>
              <a:rPr lang="en-US" sz="2400" dirty="0"/>
              <a:t>In difficult communities, the local government is responsible for the provision of basic amenities.</a:t>
            </a:r>
          </a:p>
          <a:p>
            <a:r>
              <a:rPr lang="en-US" sz="2400" dirty="0"/>
              <a:t>In cases of outbreaks, local governments have the mandate to issue direction on how the matter will be handled (</a:t>
            </a:r>
            <a:r>
              <a:rPr lang="es-ES" sz="2400" dirty="0" err="1"/>
              <a:t>Narbón‐Perpiñá</a:t>
            </a:r>
            <a:r>
              <a:rPr lang="es-ES" sz="2400" dirty="0"/>
              <a:t>, &amp; De </a:t>
            </a:r>
            <a:r>
              <a:rPr lang="es-ES" sz="2400" dirty="0" err="1"/>
              <a:t>Witte</a:t>
            </a:r>
            <a:r>
              <a:rPr lang="es-ES" sz="2400" dirty="0"/>
              <a:t>, 2018)</a:t>
            </a:r>
            <a:r>
              <a:rPr lang="en-US" sz="2400" dirty="0"/>
              <a:t>.</a:t>
            </a:r>
          </a:p>
          <a:p>
            <a:r>
              <a:rPr lang="en-US" sz="2400" dirty="0"/>
              <a:t>Local governments also ensure that cases of unfair treatment are minimized.</a:t>
            </a:r>
          </a:p>
        </p:txBody>
      </p:sp>
    </p:spTree>
    <p:extLst>
      <p:ext uri="{BB962C8B-B14F-4D97-AF65-F5344CB8AC3E}">
        <p14:creationId xmlns:p14="http://schemas.microsoft.com/office/powerpoint/2010/main" val="3561343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97421F-1A07-4153-BA7F-812A80685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Role of Federal, State &amp; Local Governments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64F641-B973-445D-BEC6-BEB3F94FA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State governments provide legislation to guide on how public assistance programs will be carried out.</a:t>
            </a:r>
          </a:p>
          <a:p>
            <a:r>
              <a:rPr lang="en-US" sz="2400" dirty="0"/>
              <a:t>Public assistance programs are properly curated when all government departments are on the same side of thinking.</a:t>
            </a:r>
          </a:p>
          <a:p>
            <a:r>
              <a:rPr lang="en-US" sz="2400" dirty="0"/>
              <a:t>The State government licenses and gives mandate to public assistance programs an ensures they are working and operating within the law (Moffitt, 2015).</a:t>
            </a:r>
          </a:p>
          <a:p>
            <a:r>
              <a:rPr lang="en-US" sz="2400" dirty="0"/>
              <a:t>Public assistance programs must be legal ad must not be barred by any law in the state.</a:t>
            </a:r>
          </a:p>
        </p:txBody>
      </p:sp>
    </p:spTree>
    <p:extLst>
      <p:ext uri="{BB962C8B-B14F-4D97-AF65-F5344CB8AC3E}">
        <p14:creationId xmlns:p14="http://schemas.microsoft.com/office/powerpoint/2010/main" val="125276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CC88FA-5D57-449F-9E31-3DA29E706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Role of Federal, State and local government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9149F-8933-46C6-963D-7BA1175C1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Federal government has the role of making oversight of the proceedings in the public assistance program.</a:t>
            </a:r>
          </a:p>
          <a:p>
            <a:r>
              <a:rPr lang="en-US" dirty="0"/>
              <a:t>The Federal government facilitates the resolution of disputes between warring parties.</a:t>
            </a:r>
          </a:p>
          <a:p>
            <a:r>
              <a:rPr lang="en-US" dirty="0"/>
              <a:t>Through commissions, the federal government ensures that all legal infrastructure necessary for public assistance programs </a:t>
            </a:r>
            <a:r>
              <a:rPr lang="en-US"/>
              <a:t>are availed (Salmond </a:t>
            </a:r>
            <a:r>
              <a:rPr lang="en-US" dirty="0"/>
              <a:t>,&amp; Echevarria, 2017).</a:t>
            </a:r>
          </a:p>
          <a:p>
            <a:r>
              <a:rPr lang="en-US" dirty="0"/>
              <a:t>Financing of public assistance programs is predominantly a role played by the Federal Government. </a:t>
            </a:r>
          </a:p>
          <a:p>
            <a:r>
              <a:rPr lang="en-US" dirty="0"/>
              <a:t>The local and federal government collaborates on matters to deal with public assistance programs.</a:t>
            </a:r>
          </a:p>
        </p:txBody>
      </p:sp>
    </p:spTree>
    <p:extLst>
      <p:ext uri="{BB962C8B-B14F-4D97-AF65-F5344CB8AC3E}">
        <p14:creationId xmlns:p14="http://schemas.microsoft.com/office/powerpoint/2010/main" val="4253819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5A3D24-62BC-47DA-9CCC-0EF05496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8ADF59-C751-463E-A16C-FFB2D9D5F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457200">
              <a:buNone/>
            </a:pPr>
            <a:r>
              <a:rPr lang="en-US" dirty="0" err="1"/>
              <a:t>Ayasse</a:t>
            </a:r>
            <a:r>
              <a:rPr lang="en-US" dirty="0"/>
              <a:t>, R. H., &amp; Stone, S. I. (2015). The evolution of school social work services 	in an urban school district. </a:t>
            </a:r>
            <a:r>
              <a:rPr lang="en-US" i="1" dirty="0"/>
              <a:t>Children &amp; Schools</a:t>
            </a:r>
            <a:r>
              <a:rPr lang="en-US" dirty="0"/>
              <a:t>, </a:t>
            </a:r>
            <a:r>
              <a:rPr lang="en-US" i="1" dirty="0"/>
              <a:t>37</a:t>
            </a:r>
            <a:r>
              <a:rPr lang="en-US" dirty="0"/>
              <a:t>(4), 215-222.</a:t>
            </a:r>
          </a:p>
          <a:p>
            <a:pPr marL="0" indent="-457200">
              <a:buNone/>
            </a:pPr>
            <a:r>
              <a:rPr lang="en-US" dirty="0"/>
              <a:t>Gallagher, C. (2016). Social work and professional development: A critical 	reflection about groupwork. </a:t>
            </a:r>
            <a:r>
              <a:rPr lang="en-US" i="1" dirty="0"/>
              <a:t>Groupwork</a:t>
            </a:r>
            <a:r>
              <a:rPr lang="en-US" dirty="0"/>
              <a:t>, </a:t>
            </a:r>
            <a:r>
              <a:rPr lang="en-US" i="1" dirty="0"/>
              <a:t>26</a:t>
            </a:r>
            <a:r>
              <a:rPr lang="en-US" dirty="0"/>
              <a:t>(1).</a:t>
            </a:r>
          </a:p>
          <a:p>
            <a:pPr marL="0" indent="-457200">
              <a:buNone/>
            </a:pPr>
            <a:r>
              <a:rPr lang="en-US" dirty="0" err="1"/>
              <a:t>Narbón‐Perpiñá</a:t>
            </a:r>
            <a:r>
              <a:rPr lang="en-US" dirty="0"/>
              <a:t>, I., &amp; De Witte, K. (2018). Local governments' efficiency: a 	systematic literature review—part I. </a:t>
            </a:r>
            <a:r>
              <a:rPr lang="en-US" i="1" dirty="0"/>
              <a:t>International Transactions in 	Operational Research</a:t>
            </a:r>
            <a:r>
              <a:rPr lang="en-US" dirty="0"/>
              <a:t>, </a:t>
            </a:r>
            <a:r>
              <a:rPr lang="en-US" i="1" dirty="0"/>
              <a:t>25</a:t>
            </a:r>
            <a:r>
              <a:rPr lang="en-US" dirty="0"/>
              <a:t>(2), 431-468.</a:t>
            </a:r>
          </a:p>
          <a:p>
            <a:pPr marL="0" indent="-457200">
              <a:buNone/>
            </a:pPr>
            <a:r>
              <a:rPr lang="en-US" dirty="0"/>
              <a:t>Salmond, S. W., &amp; Echevarria, M. (2017). Healthcare transformation and </a:t>
            </a:r>
            <a:r>
              <a:rPr lang="en-US"/>
              <a:t>changing 	roles </a:t>
            </a:r>
            <a:r>
              <a:rPr lang="en-US" dirty="0"/>
              <a:t>for nursing. </a:t>
            </a:r>
            <a:r>
              <a:rPr lang="en-US" i="1" dirty="0"/>
              <a:t>Orthopedic nursing</a:t>
            </a:r>
            <a:r>
              <a:rPr lang="en-US" dirty="0"/>
              <a:t>, </a:t>
            </a:r>
            <a:r>
              <a:rPr lang="en-US" i="1" dirty="0"/>
              <a:t>36</a:t>
            </a:r>
            <a:r>
              <a:rPr lang="en-US" dirty="0"/>
              <a:t>(1), 12.</a:t>
            </a:r>
          </a:p>
        </p:txBody>
      </p:sp>
    </p:spTree>
    <p:extLst>
      <p:ext uri="{BB962C8B-B14F-4D97-AF65-F5344CB8AC3E}">
        <p14:creationId xmlns:p14="http://schemas.microsoft.com/office/powerpoint/2010/main" val="293832433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</TotalTime>
  <Words>528</Words>
  <Application>Microsoft Office PowerPoint</Application>
  <PresentationFormat>Widescreen</PresentationFormat>
  <Paragraphs>42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 3</vt:lpstr>
      <vt:lpstr>Facet</vt:lpstr>
      <vt:lpstr>Public Assistance program</vt:lpstr>
      <vt:lpstr>Evolution of direct service programs</vt:lpstr>
      <vt:lpstr>Evolution of Direct Service programs cont’d</vt:lpstr>
      <vt:lpstr>Means test of direct service programs</vt:lpstr>
      <vt:lpstr>The public predominantly depends on the government for basic amenities such as health and education.</vt:lpstr>
      <vt:lpstr>Role of Federal, State &amp; Local Governments</vt:lpstr>
      <vt:lpstr>Role of Federal, State &amp; Local Governments cont’d</vt:lpstr>
      <vt:lpstr>Role of Federal, State and local government cont’d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Assistance program</dc:title>
  <dc:creator>pinnacle</dc:creator>
  <cp:lastModifiedBy>admin</cp:lastModifiedBy>
  <cp:revision>13</cp:revision>
  <dcterms:created xsi:type="dcterms:W3CDTF">2018-10-01T18:12:21Z</dcterms:created>
  <dcterms:modified xsi:type="dcterms:W3CDTF">2018-10-02T01:15:55Z</dcterms:modified>
</cp:coreProperties>
</file>